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63" r:id="rId5"/>
    <p:sldId id="265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D7D7D"/>
    <a:srgbClr val="F4A2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A408F-671E-4C52-ACD3-CF01DAF91B1F}" type="datetimeFigureOut">
              <a:rPr lang="en-NZ" smtClean="0"/>
              <a:t>23/05/2014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0C16C-68E2-436B-9961-0293C5FCA7B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494260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A408F-671E-4C52-ACD3-CF01DAF91B1F}" type="datetimeFigureOut">
              <a:rPr lang="en-NZ" smtClean="0"/>
              <a:t>23/05/2014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0C16C-68E2-436B-9961-0293C5FCA7B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21921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A408F-671E-4C52-ACD3-CF01DAF91B1F}" type="datetimeFigureOut">
              <a:rPr lang="en-NZ" smtClean="0"/>
              <a:t>23/05/2014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0C16C-68E2-436B-9961-0293C5FCA7B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38003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A408F-671E-4C52-ACD3-CF01DAF91B1F}" type="datetimeFigureOut">
              <a:rPr lang="en-NZ" smtClean="0"/>
              <a:t>23/05/2014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0C16C-68E2-436B-9961-0293C5FCA7B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12434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A408F-671E-4C52-ACD3-CF01DAF91B1F}" type="datetimeFigureOut">
              <a:rPr lang="en-NZ" smtClean="0"/>
              <a:t>23/05/2014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0C16C-68E2-436B-9961-0293C5FCA7B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61441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A408F-671E-4C52-ACD3-CF01DAF91B1F}" type="datetimeFigureOut">
              <a:rPr lang="en-NZ" smtClean="0"/>
              <a:t>23/05/2014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0C16C-68E2-436B-9961-0293C5FCA7B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714522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A408F-671E-4C52-ACD3-CF01DAF91B1F}" type="datetimeFigureOut">
              <a:rPr lang="en-NZ" smtClean="0"/>
              <a:t>23/05/2014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0C16C-68E2-436B-9961-0293C5FCA7B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413653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A408F-671E-4C52-ACD3-CF01DAF91B1F}" type="datetimeFigureOut">
              <a:rPr lang="en-NZ" smtClean="0"/>
              <a:t>23/05/2014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0C16C-68E2-436B-9961-0293C5FCA7B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79494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A408F-671E-4C52-ACD3-CF01DAF91B1F}" type="datetimeFigureOut">
              <a:rPr lang="en-NZ" smtClean="0"/>
              <a:t>23/05/2014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0C16C-68E2-436B-9961-0293C5FCA7B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62516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A408F-671E-4C52-ACD3-CF01DAF91B1F}" type="datetimeFigureOut">
              <a:rPr lang="en-NZ" smtClean="0"/>
              <a:t>23/05/2014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0C16C-68E2-436B-9961-0293C5FCA7B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58053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A408F-671E-4C52-ACD3-CF01DAF91B1F}" type="datetimeFigureOut">
              <a:rPr lang="en-NZ" smtClean="0"/>
              <a:t>23/05/2014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0C16C-68E2-436B-9961-0293C5FCA7B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71238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3A408F-671E-4C52-ACD3-CF01DAF91B1F}" type="datetimeFigureOut">
              <a:rPr lang="en-NZ" smtClean="0"/>
              <a:t>23/05/2014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A0C16C-68E2-436B-9961-0293C5FCA7B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92769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rfa.org.nz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3365" y="4773910"/>
            <a:ext cx="7772400" cy="1470025"/>
          </a:xfrm>
        </p:spPr>
        <p:txBody>
          <a:bodyPr/>
          <a:lstStyle/>
          <a:p>
            <a:r>
              <a:rPr lang="en-NZ" dirty="0" smtClean="0"/>
              <a:t>Our Community</a:t>
            </a:r>
            <a:endParaRPr lang="en-N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9165" y="5787504"/>
            <a:ext cx="6400800" cy="1752600"/>
          </a:xfrm>
        </p:spPr>
        <p:txBody>
          <a:bodyPr/>
          <a:lstStyle/>
          <a:p>
            <a:r>
              <a:rPr lang="en-NZ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Pauatahanui</a:t>
            </a:r>
            <a:r>
              <a:rPr lang="en-N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Residents Association</a:t>
            </a:r>
            <a:endParaRPr lang="en-NZ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7161" y="157262"/>
            <a:ext cx="4781728" cy="183157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4053" y="2157197"/>
            <a:ext cx="4067944" cy="2711963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51960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3371" r="38776"/>
          <a:stretch/>
        </p:blipFill>
        <p:spPr>
          <a:xfrm>
            <a:off x="539552" y="1240532"/>
            <a:ext cx="4262888" cy="71020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099" b="61676"/>
          <a:stretch/>
        </p:blipFill>
        <p:spPr>
          <a:xfrm>
            <a:off x="5974465" y="218425"/>
            <a:ext cx="2917507" cy="102210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79512" y="128826"/>
            <a:ext cx="7344816" cy="12208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400"/>
              </a:lnSpc>
            </a:pPr>
            <a:r>
              <a:rPr lang="en-NZ" sz="3200" b="1" i="1" spc="-150" dirty="0" smtClean="0">
                <a:solidFill>
                  <a:srgbClr val="F4A21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WHO</a:t>
            </a:r>
            <a:endParaRPr lang="en-NZ" sz="3200" b="1" i="1" spc="-15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4400"/>
              </a:lnSpc>
            </a:pPr>
            <a:r>
              <a:rPr lang="en-NZ" sz="4600" b="1" i="1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ARE WE?</a:t>
            </a:r>
            <a:endParaRPr lang="en-NZ" sz="4600" b="1" i="1" spc="-15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9512" y="2759496"/>
            <a:ext cx="8712460" cy="38595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NZ" sz="3400" dirty="0" smtClean="0"/>
              <a:t>One rural fire district across                                         the Wellington region (excluding the </a:t>
            </a:r>
            <a:r>
              <a:rPr lang="en-NZ" sz="3400" dirty="0" err="1" smtClean="0"/>
              <a:t>Wairarapa</a:t>
            </a:r>
            <a:r>
              <a:rPr lang="en-NZ" sz="3400" dirty="0" smtClean="0"/>
              <a:t>)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NZ" sz="3400" dirty="0" smtClean="0"/>
              <a:t>One team dedicated to the reduction, readiness, response and recovery of fires in the rural area</a:t>
            </a:r>
            <a:endParaRPr lang="en-NZ" sz="34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4397" y="1414463"/>
            <a:ext cx="2857575" cy="190505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972820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3371" r="38776"/>
          <a:stretch/>
        </p:blipFill>
        <p:spPr>
          <a:xfrm>
            <a:off x="539552" y="1240532"/>
            <a:ext cx="4262888" cy="71020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099" b="61676"/>
          <a:stretch/>
        </p:blipFill>
        <p:spPr>
          <a:xfrm>
            <a:off x="5974465" y="218425"/>
            <a:ext cx="2917507" cy="102210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79512" y="128826"/>
            <a:ext cx="7344816" cy="12208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400"/>
              </a:lnSpc>
            </a:pPr>
            <a:r>
              <a:rPr lang="en-NZ" sz="3200" b="1" i="1" spc="-150" dirty="0" smtClean="0">
                <a:solidFill>
                  <a:srgbClr val="F4A21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WHAT</a:t>
            </a:r>
            <a:endParaRPr lang="en-NZ" sz="3200" b="1" i="1" spc="-15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4400"/>
              </a:lnSpc>
            </a:pPr>
            <a:r>
              <a:rPr lang="en-NZ" sz="4600" b="1" i="1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Do WE DO?</a:t>
            </a:r>
            <a:endParaRPr lang="en-NZ" sz="4600" b="1" i="1" spc="-15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9512" y="2759496"/>
            <a:ext cx="871246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NZ" sz="3400" dirty="0" smtClean="0"/>
              <a:t>Community engagement,                                      training of fire fighters, permitting process, operational readiness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NZ" sz="3400" dirty="0" smtClean="0"/>
              <a:t>Work with key partners like the Fire Service, Councils and DOC </a:t>
            </a:r>
            <a:endParaRPr lang="en-NZ" sz="34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4397" y="1414463"/>
            <a:ext cx="2857575" cy="190505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010633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3371" r="38776"/>
          <a:stretch/>
        </p:blipFill>
        <p:spPr>
          <a:xfrm>
            <a:off x="539552" y="1240532"/>
            <a:ext cx="4262888" cy="71020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099" b="61676"/>
          <a:stretch/>
        </p:blipFill>
        <p:spPr>
          <a:xfrm>
            <a:off x="5974465" y="218425"/>
            <a:ext cx="2917507" cy="102210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79512" y="128826"/>
            <a:ext cx="7344816" cy="12208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400"/>
              </a:lnSpc>
            </a:pPr>
            <a:r>
              <a:rPr lang="en-NZ" sz="3200" b="1" i="1" spc="-150" dirty="0" smtClean="0">
                <a:solidFill>
                  <a:srgbClr val="F4A21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NZ" sz="3200" b="1" i="1" dirty="0" smtClean="0">
                <a:solidFill>
                  <a:srgbClr val="F4A21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FIRE SAFETY</a:t>
            </a:r>
            <a:endParaRPr lang="en-NZ" sz="32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4400"/>
              </a:lnSpc>
            </a:pPr>
            <a:r>
              <a:rPr lang="en-NZ" sz="4600" b="1" i="1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AT HOME</a:t>
            </a:r>
            <a:endParaRPr lang="en-NZ" sz="4600" b="1" i="1" spc="-15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8440" y="3149674"/>
            <a:ext cx="871246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NZ" sz="3400" dirty="0" smtClean="0"/>
              <a:t>Fire permits if burning in the open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NZ" sz="3400" dirty="0" smtClean="0"/>
              <a:t>Addresses clearly marked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NZ" sz="3400" dirty="0" smtClean="0"/>
              <a:t>Access ways clear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NZ" sz="3400" dirty="0" smtClean="0"/>
              <a:t>Water availability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NZ" sz="3400" dirty="0" smtClean="0"/>
              <a:t>Connected with neighbours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4397" y="1414463"/>
            <a:ext cx="2857575" cy="190505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223790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3371" r="38776"/>
          <a:stretch/>
        </p:blipFill>
        <p:spPr>
          <a:xfrm>
            <a:off x="539552" y="1240532"/>
            <a:ext cx="4262888" cy="71020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099" b="61676"/>
          <a:stretch/>
        </p:blipFill>
        <p:spPr>
          <a:xfrm>
            <a:off x="5974465" y="218425"/>
            <a:ext cx="2917507" cy="102210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79512" y="128826"/>
            <a:ext cx="7344816" cy="12208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400"/>
              </a:lnSpc>
            </a:pPr>
            <a:r>
              <a:rPr lang="en-NZ" sz="3200" b="1" i="1" spc="-150" dirty="0" smtClean="0">
                <a:solidFill>
                  <a:srgbClr val="F4A21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NZ" sz="3200" b="1" i="1" dirty="0" smtClean="0">
                <a:solidFill>
                  <a:srgbClr val="F4A21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OTHER</a:t>
            </a:r>
            <a:endParaRPr lang="en-NZ" sz="32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4400"/>
              </a:lnSpc>
            </a:pPr>
            <a:r>
              <a:rPr lang="en-NZ" sz="4600" b="1" i="1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PROJECTS</a:t>
            </a:r>
            <a:endParaRPr lang="en-NZ" sz="4600" b="1" i="1" spc="-15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8440" y="3149674"/>
            <a:ext cx="8712460" cy="19759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NZ" sz="3400" dirty="0" smtClean="0"/>
              <a:t>Water tank kits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NZ" sz="3400" dirty="0" smtClean="0"/>
              <a:t>Work with Councils to include fire prevention initiatives in Bylaws and building codes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4397" y="1414463"/>
            <a:ext cx="2857575" cy="190505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389698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3371" r="38776"/>
          <a:stretch/>
        </p:blipFill>
        <p:spPr>
          <a:xfrm>
            <a:off x="539552" y="1240532"/>
            <a:ext cx="4262888" cy="71020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099" b="61676"/>
          <a:stretch/>
        </p:blipFill>
        <p:spPr>
          <a:xfrm>
            <a:off x="5974465" y="218425"/>
            <a:ext cx="2917507" cy="102210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79512" y="128826"/>
            <a:ext cx="7344816" cy="12208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400"/>
              </a:lnSpc>
            </a:pPr>
            <a:r>
              <a:rPr lang="en-NZ" sz="3200" b="1" i="1" spc="-150" dirty="0" smtClean="0">
                <a:solidFill>
                  <a:srgbClr val="F4A21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CONTACTING</a:t>
            </a:r>
            <a:endParaRPr lang="en-NZ" sz="3200" b="1" i="1" spc="-15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4400"/>
              </a:lnSpc>
            </a:pPr>
            <a:r>
              <a:rPr lang="en-NZ" sz="4600" b="1" i="1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US</a:t>
            </a:r>
            <a:endParaRPr lang="en-NZ" sz="4600" b="1" i="1" spc="-15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9512" y="3489506"/>
            <a:ext cx="8712460" cy="26037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NZ" sz="3400" dirty="0" smtClean="0">
                <a:hlinkClick r:id="rId3"/>
              </a:rPr>
              <a:t>www.wrfa.org.nz</a:t>
            </a:r>
            <a:endParaRPr lang="en-NZ" sz="3400" dirty="0" smtClean="0"/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NZ" sz="3400" dirty="0" err="1" smtClean="0"/>
              <a:t>facebook</a:t>
            </a:r>
            <a:r>
              <a:rPr lang="en-NZ" sz="3400" dirty="0" smtClean="0"/>
              <a:t>: Wellington Rural Fire Authority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NZ" sz="3400" dirty="0" smtClean="0"/>
              <a:t>04 </a:t>
            </a:r>
            <a:r>
              <a:rPr lang="en-NZ" sz="3400" dirty="0" smtClean="0"/>
              <a:t>237 9613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en-NZ" sz="3400" dirty="0" smtClean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4397" y="1414463"/>
            <a:ext cx="2857575" cy="190505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4207959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</TotalTime>
  <Words>127</Words>
  <Application>Microsoft Office PowerPoint</Application>
  <PresentationFormat>On-screen Show (4:3)</PresentationFormat>
  <Paragraphs>26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Our Community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Cheryl</dc:creator>
  <cp:lastModifiedBy>Peter Walker</cp:lastModifiedBy>
  <cp:revision>16</cp:revision>
  <dcterms:created xsi:type="dcterms:W3CDTF">2014-02-09T00:35:24Z</dcterms:created>
  <dcterms:modified xsi:type="dcterms:W3CDTF">2014-05-23T00:51:26Z</dcterms:modified>
</cp:coreProperties>
</file>